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d523804af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d523804af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d523804af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d523804af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85550" y="2606425"/>
            <a:ext cx="3731700" cy="2378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78E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55" name="Google Shape;55;p13"/>
          <p:cNvSpPr/>
          <p:nvPr/>
        </p:nvSpPr>
        <p:spPr>
          <a:xfrm>
            <a:off x="4445050" y="2606425"/>
            <a:ext cx="3731700" cy="2378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78E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56" name="Google Shape;56;p13"/>
          <p:cNvSpPr txBox="1"/>
          <p:nvPr/>
        </p:nvSpPr>
        <p:spPr>
          <a:xfrm>
            <a:off x="1145988" y="2606425"/>
            <a:ext cx="2784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</a:rPr>
              <a:t>Immunology Superbooth</a:t>
            </a:r>
            <a:endParaRPr b="1" sz="1500">
              <a:solidFill>
                <a:srgbClr val="000000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245901" y="2864088"/>
            <a:ext cx="268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Featuring 4 NIH-funded resources!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 rot="-1357">
            <a:off x="737841" y="3689958"/>
            <a:ext cx="7602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2800" lIns="92800" spcFirstLastPara="1" rIns="92800" wrap="square" tIns="92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17">
                <a:solidFill>
                  <a:srgbClr val="000000"/>
                </a:solidFill>
              </a:rPr>
              <a:t>CEDAR</a:t>
            </a:r>
            <a:endParaRPr sz="1421"/>
          </a:p>
        </p:txBody>
      </p:sp>
      <p:pic>
        <p:nvPicPr>
          <p:cNvPr id="59" name="Google Shape;59;p13" title="symbo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056" y="3253938"/>
            <a:ext cx="422448" cy="44582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3285543" y="3575477"/>
            <a:ext cx="7122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2800" lIns="92800" spcFirstLastPara="1" rIns="92800" wrap="square" tIns="92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17">
                <a:solidFill>
                  <a:srgbClr val="000000"/>
                </a:solidFill>
              </a:rPr>
              <a:t>IEDB</a:t>
            </a:r>
            <a:endParaRPr sz="1421"/>
          </a:p>
        </p:txBody>
      </p:sp>
      <p:pic>
        <p:nvPicPr>
          <p:cNvPr id="61" name="Google Shape;61;p13" title="symbol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7854" y="3139450"/>
            <a:ext cx="447217" cy="445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title="icon (color 3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6711" y="3918891"/>
            <a:ext cx="447216" cy="48256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720217" y="4330879"/>
            <a:ext cx="7602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2800" lIns="92800" spcFirstLastPara="1" rIns="92800" wrap="square" tIns="92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17">
                <a:solidFill>
                  <a:srgbClr val="000000"/>
                </a:solidFill>
              </a:rPr>
              <a:t>AKC</a:t>
            </a:r>
            <a:endParaRPr sz="1421"/>
          </a:p>
        </p:txBody>
      </p:sp>
      <p:pic>
        <p:nvPicPr>
          <p:cNvPr id="64" name="Google Shape;64;p13" title="hipc-small-logo-whitebackground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36911" y="3989476"/>
            <a:ext cx="529105" cy="3414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3027874" y="4263654"/>
            <a:ext cx="11472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2800" lIns="92800" spcFirstLastPara="1" rIns="92800" wrap="square" tIns="92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17">
                <a:solidFill>
                  <a:srgbClr val="000000"/>
                </a:solidFill>
              </a:rPr>
              <a:t>ImmuneSpace</a:t>
            </a:r>
            <a:endParaRPr sz="1421"/>
          </a:p>
        </p:txBody>
      </p:sp>
      <p:sp>
        <p:nvSpPr>
          <p:cNvPr id="66" name="Google Shape;66;p13"/>
          <p:cNvSpPr txBox="1"/>
          <p:nvPr/>
        </p:nvSpPr>
        <p:spPr>
          <a:xfrm>
            <a:off x="1282000" y="4325925"/>
            <a:ext cx="201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000000"/>
                </a:solidFill>
              </a:rPr>
              <a:t>Booth #736 </a:t>
            </a:r>
            <a:r>
              <a:rPr b="1" lang="en" sz="1200" u="sng"/>
              <a:t>&amp;</a:t>
            </a:r>
            <a:r>
              <a:rPr b="1" lang="en" sz="1200" u="sng">
                <a:solidFill>
                  <a:srgbClr val="000000"/>
                </a:solidFill>
              </a:rPr>
              <a:t> #738</a:t>
            </a:r>
            <a:endParaRPr b="1"/>
          </a:p>
        </p:txBody>
      </p:sp>
      <p:pic>
        <p:nvPicPr>
          <p:cNvPr id="67" name="Google Shape;67;p13" title="Screenshot 2026-04-07 at 4.19.59 PM.png"/>
          <p:cNvPicPr preferRelativeResize="0"/>
          <p:nvPr/>
        </p:nvPicPr>
        <p:blipFill rotWithShape="1">
          <a:blip r:embed="rId7">
            <a:alphaModFix/>
          </a:blip>
          <a:srcRect b="4457" l="10063" r="7990" t="6575"/>
          <a:stretch/>
        </p:blipFill>
        <p:spPr>
          <a:xfrm>
            <a:off x="1896850" y="3326713"/>
            <a:ext cx="941400" cy="937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4641225" y="2686225"/>
            <a:ext cx="328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For</a:t>
            </a:r>
            <a:r>
              <a:rPr lang="en" sz="1300"/>
              <a:t> updates throughout the week</a:t>
            </a:r>
            <a:r>
              <a:rPr lang="en" sz="1300">
                <a:solidFill>
                  <a:srgbClr val="000000"/>
                </a:solidFill>
              </a:rPr>
              <a:t> follow our </a:t>
            </a:r>
            <a:r>
              <a:rPr b="1" lang="en" sz="1300">
                <a:solidFill>
                  <a:srgbClr val="000000"/>
                </a:solidFill>
              </a:rPr>
              <a:t>Twitter/X and Bluesky </a:t>
            </a:r>
            <a:r>
              <a:rPr lang="en" sz="1300">
                <a:solidFill>
                  <a:srgbClr val="000000"/>
                </a:solidFill>
              </a:rPr>
              <a:t>accounts.</a:t>
            </a:r>
            <a:endParaRPr sz="1300">
              <a:solidFill>
                <a:srgbClr val="000000"/>
              </a:solidFill>
            </a:endParaRPr>
          </a:p>
        </p:txBody>
      </p:sp>
      <p:pic>
        <p:nvPicPr>
          <p:cNvPr id="69" name="Google Shape;69;p13" title="Screenshot 2026-04-09 at 12.16.00 PM.png"/>
          <p:cNvPicPr preferRelativeResize="0"/>
          <p:nvPr/>
        </p:nvPicPr>
        <p:blipFill rotWithShape="1">
          <a:blip r:embed="rId8">
            <a:alphaModFix/>
          </a:blip>
          <a:srcRect b="0" l="52994" r="0" t="0"/>
          <a:stretch/>
        </p:blipFill>
        <p:spPr>
          <a:xfrm>
            <a:off x="5002650" y="3271221"/>
            <a:ext cx="2784299" cy="144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 title="Screenshot 2026-04-09 at 12.20.31 PM.png"/>
          <p:cNvPicPr preferRelativeResize="0"/>
          <p:nvPr/>
        </p:nvPicPr>
        <p:blipFill rotWithShape="1">
          <a:blip r:embed="rId9">
            <a:alphaModFix/>
          </a:blip>
          <a:srcRect b="6832" l="2250" r="3223" t="5916"/>
          <a:stretch/>
        </p:blipFill>
        <p:spPr>
          <a:xfrm>
            <a:off x="2280600" y="145575"/>
            <a:ext cx="4100249" cy="2147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/>
          <p:nvPr/>
        </p:nvSpPr>
        <p:spPr>
          <a:xfrm>
            <a:off x="2050125" y="83000"/>
            <a:ext cx="4876500" cy="2378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78E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 title="Screenshot 2026-04-09 at 12.16.00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200" y="1341275"/>
            <a:ext cx="8839201" cy="21601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239375" y="159575"/>
            <a:ext cx="51945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[Add a slide to your presentations]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